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5"/>
  </p:normalViewPr>
  <p:slideViewPr>
    <p:cSldViewPr snapToObjects="1">
      <p:cViewPr varScale="1">
        <p:scale>
          <a:sx n="108" d="100"/>
          <a:sy n="108" d="100"/>
        </p:scale>
        <p:origin x="23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59E2-E63A-4516-AEE5-9C2FB9025A88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17941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3621" y="298832"/>
            <a:ext cx="24049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Front of</a:t>
            </a:r>
          </a:p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Brochure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189832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Back of Brochure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AFF00D-1087-644C-9148-D9C55F9BD418}"/>
              </a:ext>
            </a:extLst>
          </p:cNvPr>
          <p:cNvSpPr txBox="1"/>
          <p:nvPr/>
        </p:nvSpPr>
        <p:spPr>
          <a:xfrm>
            <a:off x="165255" y="166749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Inside of Brochure</a:t>
            </a:r>
          </a:p>
        </p:txBody>
      </p:sp>
    </p:spTree>
    <p:extLst>
      <p:ext uri="{BB962C8B-B14F-4D97-AF65-F5344CB8AC3E}">
        <p14:creationId xmlns:p14="http://schemas.microsoft.com/office/powerpoint/2010/main" val="33409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7492" y="533399"/>
            <a:ext cx="30375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Inside of </a:t>
            </a:r>
          </a:p>
          <a:p>
            <a:pPr algn="ctr"/>
            <a:r>
              <a:rPr lang="en-US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Brochure</a:t>
            </a:r>
          </a:p>
        </p:txBody>
      </p:sp>
      <p:pic>
        <p:nvPicPr>
          <p:cNvPr id="2056" name="Picture 8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9650" y="-260397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050" y="-258873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651" y="3962400"/>
            <a:ext cx="2876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Delete the Grey Lines</a:t>
            </a:r>
          </a:p>
          <a:p>
            <a:r>
              <a:rPr lang="en-US" sz="2400" dirty="0"/>
              <a:t>When You are </a:t>
            </a:r>
            <a:r>
              <a:rPr lang="en-US" sz="2400" dirty="0" err="1"/>
              <a:t>DoneWith</a:t>
            </a:r>
            <a:r>
              <a:rPr lang="en-US" sz="2400" dirty="0"/>
              <a:t> Your Brochure Layout.</a:t>
            </a:r>
          </a:p>
        </p:txBody>
      </p:sp>
    </p:spTree>
    <p:extLst>
      <p:ext uri="{BB962C8B-B14F-4D97-AF65-F5344CB8AC3E}">
        <p14:creationId xmlns:p14="http://schemas.microsoft.com/office/powerpoint/2010/main" val="239189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24</Words>
  <Application>Microsoft Macintosh PowerPoint</Application>
  <PresentationFormat>Letter Paper (8.5x11 in)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Levine Erika</cp:lastModifiedBy>
  <cp:revision>12</cp:revision>
  <cp:lastPrinted>2018-03-06T18:30:14Z</cp:lastPrinted>
  <dcterms:created xsi:type="dcterms:W3CDTF">2011-09-04T05:01:44Z</dcterms:created>
  <dcterms:modified xsi:type="dcterms:W3CDTF">2018-03-06T18:31:51Z</dcterms:modified>
</cp:coreProperties>
</file>